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7C105E-9E5C-4F00-9E34-691AC8C0B54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E106B2-136B-4500-9EC4-BD320A2972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92A5ED-3A3F-4D17-A3CE-DC0D4FF463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25FA99-71D5-4DAF-80B2-804825D66F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B99B29-53E8-41EC-8218-AF5D6318CA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BB9F04-D264-4B75-934E-EFBD6FBBB8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47BBB2-B36F-4087-B630-9BA30111F4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E30E70-13AE-4728-A7D7-8B2B2DC123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5427FA-55EA-4174-88B5-B671B61D4C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AC65B4-28B3-43D7-B2B8-573A8AFFEB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BF8ECB-784E-4F13-932B-397702BC03C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616DC9-833A-409D-BD35-44D999734D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88E841-0F8A-4228-9F83-93AC74C28C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C1FBD4C-F5A7-4362-B702-6F0CEA4FCC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39D9C5-8E14-4E68-81A8-F2DBC6F27D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6E2437-EDBD-420E-B4B5-7413B43F85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B04A3A1-4EE2-4663-A0AE-4EA6248E39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ED6AEB-C394-4F7B-ACFD-53F72B32D8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2C59147-28BA-42EE-BE98-F1D7FDBD74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A3D0B6-6B1B-4288-A57B-0EF91EFAA7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311793-264E-4FB9-A6F0-9BBFBCDCF9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E2AAC5-4153-4317-8E94-E01914A417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A86FBF-F362-4E7C-98B8-95356B6FE69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747D14-FBF8-4B7C-964F-80620D73A02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4AAFCD9-B0BD-4E81-A9CB-367B3F680D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C472729-3D99-4141-A763-BB5EF62C65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7D2D109-591C-4400-8B8C-E19AC3714B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E22681D-D965-4487-B6A0-FB4A3303A9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EFECD18-3F47-4FE9-A1E9-1FF452F341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DF11207-D472-4861-A445-AC34F6CB5F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292520D-C9A8-4B03-94CC-9604378BD6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12A92CC-C7FE-4B8E-B20C-8066C09E39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CDCC9C8-D89E-4CFE-AD03-E928463960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21BCE4E-39CE-4499-8930-10E98EAB59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716673A-BD61-4F37-972E-AD224433143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38B7C24-3688-4983-8600-283ED45E2BE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15BAB68-1CCE-429E-A5C1-C22F21D6EA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2DE4748-C135-4550-A2F7-B5762550D1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FB41A60-F270-48F8-A79D-339DD207AB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2C19BD1-68CE-484F-91D6-B45486A8ED2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06F0424-0C5B-4624-8095-CA2B3BE192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7DF9367-CE8C-41B9-B5B5-7821225A9F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07BB472-C385-4FFB-8520-F2867E2572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B12FE8F-6169-4A1D-9474-704429DCAE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726A3C0-52A5-4EA2-BFF0-2BBAE7FF8C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E6EC59A-2ECB-4F1E-9266-83F032B566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0482AD4-16C8-4FA0-BCDA-9466C09C2DC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3AE644D-9FE4-47C8-B908-7317E3F0499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12" descr=""/>
          <p:cNvPicPr/>
          <p:nvPr/>
        </p:nvPicPr>
        <p:blipFill>
          <a:blip r:embed="rId3"/>
          <a:srcRect l="23308" t="0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1" name="Рисунок 16" descr=""/>
          <p:cNvPicPr/>
          <p:nvPr/>
        </p:nvPicPr>
        <p:blipFill>
          <a:blip r:embed="rId4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7" descr=""/>
          <p:cNvPicPr/>
          <p:nvPr/>
        </p:nvPicPr>
        <p:blipFill>
          <a:blip r:embed="rId5"/>
          <a:srcRect l="23308" t="0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3" name="Группа 27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4" name="Овал 28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Овал 29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Овал 30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" name="Группа 31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8" name="Овал 32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Овал 33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Овал 34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80000"/>
              </a:lnSpc>
              <a:buNone/>
            </a:pPr>
            <a:r>
              <a:rPr b="0" lang="ru-RU" sz="6000" spc="-1" strike="noStrike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b="0" lang="ru-RU" sz="60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&lt;дата/время&gt;</a:t>
            </a:r>
            <a:endParaRPr b="0" lang="ru-RU" sz="1200" spc="-1" strike="noStrike"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DB3A87-3478-4D8A-AA87-2AF96E743022}" type="slidenum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pic>
        <p:nvPicPr>
          <p:cNvPr id="53" name="Рисунок 6" descr=""/>
          <p:cNvPicPr/>
          <p:nvPr/>
        </p:nvPicPr>
        <p:blipFill>
          <a:blip r:embed="rId3"/>
          <a:stretch/>
        </p:blipFill>
        <p:spPr>
          <a:xfrm>
            <a:off x="3497400" y="1300680"/>
            <a:ext cx="4748400" cy="1668240"/>
          </a:xfrm>
          <a:prstGeom prst="rect">
            <a:avLst/>
          </a:prstGeom>
          <a:ln w="0">
            <a:noFill/>
          </a:ln>
        </p:spPr>
      </p:pic>
      <p:grpSp>
        <p:nvGrpSpPr>
          <p:cNvPr id="54" name="Группа 11"/>
          <p:cNvGrpSpPr/>
          <p:nvPr/>
        </p:nvGrpSpPr>
        <p:grpSpPr>
          <a:xfrm>
            <a:off x="0" y="9360"/>
            <a:ext cx="1608480" cy="6839280"/>
            <a:chOff x="0" y="9360"/>
            <a:chExt cx="1608480" cy="6839280"/>
          </a:xfrm>
        </p:grpSpPr>
        <p:pic>
          <p:nvPicPr>
            <p:cNvPr id="55" name="Рисунок 7" descr=""/>
            <p:cNvPicPr/>
            <p:nvPr/>
          </p:nvPicPr>
          <p:blipFill>
            <a:blip r:embed="rId4"/>
            <a:srcRect l="50001" t="13963" r="0" b="54736"/>
            <a:stretch/>
          </p:blipFill>
          <p:spPr>
            <a:xfrm rot="5400000">
              <a:off x="-1029960" y="1039320"/>
              <a:ext cx="3200760" cy="114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Рисунок 8" descr=""/>
            <p:cNvPicPr/>
            <p:nvPr/>
          </p:nvPicPr>
          <p:blipFill>
            <a:blip r:embed="rId5"/>
            <a:srcRect l="50000" t="55843" r="0" b="0"/>
            <a:stretch/>
          </p:blipFill>
          <p:spPr>
            <a:xfrm rot="16200000">
              <a:off x="-795960" y="4443840"/>
              <a:ext cx="3200760" cy="1608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7" name="Группа 12"/>
          <p:cNvGrpSpPr/>
          <p:nvPr/>
        </p:nvGrpSpPr>
        <p:grpSpPr>
          <a:xfrm>
            <a:off x="10549800" y="0"/>
            <a:ext cx="1608480" cy="6839280"/>
            <a:chOff x="10549800" y="0"/>
            <a:chExt cx="1608480" cy="6839280"/>
          </a:xfrm>
        </p:grpSpPr>
        <p:pic>
          <p:nvPicPr>
            <p:cNvPr id="58" name="Рисунок 13" descr=""/>
            <p:cNvPicPr/>
            <p:nvPr/>
          </p:nvPicPr>
          <p:blipFill>
            <a:blip r:embed="rId6"/>
            <a:srcRect l="50001" t="13963" r="0" b="54736"/>
            <a:stretch/>
          </p:blipFill>
          <p:spPr>
            <a:xfrm rot="16200000">
              <a:off x="9987480" y="4668840"/>
              <a:ext cx="3200760" cy="114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" name="Рисунок 14" descr=""/>
            <p:cNvPicPr/>
            <p:nvPr/>
          </p:nvPicPr>
          <p:blipFill>
            <a:blip r:embed="rId7"/>
            <a:srcRect l="50000" t="55843" r="0" b="0"/>
            <a:stretch/>
          </p:blipFill>
          <p:spPr>
            <a:xfrm rot="5400000">
              <a:off x="9753480" y="795960"/>
              <a:ext cx="3200760" cy="1608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&lt;дата/время&gt;</a:t>
            </a:r>
            <a:endParaRPr b="0" lang="ru-RU" sz="1200" spc="-1" strike="noStrike"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1574D7-F3A9-408E-A5F9-D684EF6D1FC8}" type="slidenum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101" name="Рисунок 7" descr=""/>
          <p:cNvPicPr/>
          <p:nvPr/>
        </p:nvPicPr>
        <p:blipFill>
          <a:blip r:embed="rId3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 w="0">
            <a:noFill/>
          </a:ln>
        </p:spPr>
      </p:pic>
      <p:pic>
        <p:nvPicPr>
          <p:cNvPr id="102" name="Рисунок 8" descr=""/>
          <p:cNvPicPr/>
          <p:nvPr/>
        </p:nvPicPr>
        <p:blipFill>
          <a:blip r:embed="rId4"/>
          <a:srcRect l="50001" t="13963" r="0" b="54736"/>
          <a:stretch/>
        </p:blipFill>
        <p:spPr>
          <a:xfrm rot="5400000">
            <a:off x="-1029960" y="1039320"/>
            <a:ext cx="3200760" cy="1140120"/>
          </a:xfrm>
          <a:prstGeom prst="rect">
            <a:avLst/>
          </a:prstGeom>
          <a:ln w="0">
            <a:noFill/>
          </a:ln>
        </p:spPr>
      </p:pic>
      <p:pic>
        <p:nvPicPr>
          <p:cNvPr id="103" name="Рисунок 9" descr=""/>
          <p:cNvPicPr/>
          <p:nvPr/>
        </p:nvPicPr>
        <p:blipFill>
          <a:blip r:embed="rId5"/>
          <a:srcRect l="50000" t="55843" r="0" b="0"/>
          <a:stretch/>
        </p:blipFill>
        <p:spPr>
          <a:xfrm rot="16200000">
            <a:off x="-795960" y="4443840"/>
            <a:ext cx="3200760" cy="1608480"/>
          </a:xfrm>
          <a:prstGeom prst="rect">
            <a:avLst/>
          </a:prstGeom>
          <a:ln w="0">
            <a:noFill/>
          </a:ln>
        </p:spPr>
      </p:pic>
      <p:pic>
        <p:nvPicPr>
          <p:cNvPr id="104" name="Рисунок 11" descr=""/>
          <p:cNvPicPr/>
          <p:nvPr/>
        </p:nvPicPr>
        <p:blipFill>
          <a:blip r:embed="rId6"/>
          <a:srcRect l="50001" t="13963" r="0" b="54736"/>
          <a:stretch/>
        </p:blipFill>
        <p:spPr>
          <a:xfrm rot="16200000">
            <a:off x="9987480" y="4668840"/>
            <a:ext cx="3200760" cy="114012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12" descr=""/>
          <p:cNvPicPr/>
          <p:nvPr/>
        </p:nvPicPr>
        <p:blipFill>
          <a:blip r:embed="rId3"/>
          <a:srcRect l="23308" t="0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143" name="Рисунок 17" descr=""/>
          <p:cNvPicPr/>
          <p:nvPr/>
        </p:nvPicPr>
        <p:blipFill>
          <a:blip r:embed="rId4"/>
          <a:srcRect l="23308" t="0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144" name="Группа 27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45" name="Овал 28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Овал 29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Овал 30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8" name="Группа 31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49" name="Овал 32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Овал 33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Овал 34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Рисунок 16" descr=""/>
          <p:cNvPicPr/>
          <p:nvPr/>
        </p:nvPicPr>
        <p:blipFill>
          <a:blip r:embed="rId2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 w="0">
            <a:noFill/>
          </a:ln>
        </p:spPr>
      </p:pic>
      <p:pic>
        <p:nvPicPr>
          <p:cNvPr id="191" name="Рисунок 6" descr=""/>
          <p:cNvPicPr/>
          <p:nvPr/>
        </p:nvPicPr>
        <p:blipFill>
          <a:blip r:embed="rId3"/>
          <a:srcRect l="23326" t="0" r="0" b="48520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ln w="0">
            <a:noFill/>
          </a:ln>
        </p:spPr>
      </p:pic>
      <p:pic>
        <p:nvPicPr>
          <p:cNvPr id="192" name="Рисунок 8" descr=""/>
          <p:cNvPicPr/>
          <p:nvPr/>
        </p:nvPicPr>
        <p:blipFill>
          <a:blip r:embed="rId4"/>
          <a:srcRect l="23326" t="0" r="0" b="48520"/>
          <a:stretch/>
        </p:blipFill>
        <p:spPr>
          <a:xfrm rot="10800000">
            <a:off x="5709240" y="0"/>
            <a:ext cx="6482880" cy="2476800"/>
          </a:xfrm>
          <a:prstGeom prst="rect">
            <a:avLst/>
          </a:prstGeom>
          <a:ln w="0">
            <a:noFill/>
          </a:ln>
        </p:spPr>
      </p:pic>
      <p:grpSp>
        <p:nvGrpSpPr>
          <p:cNvPr id="193" name="Группа 9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94" name="Овал 10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Овал 11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Овал 13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7" name="Группа 14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98" name="Овал 15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Овал 18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Овал 19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80000"/>
              </a:lnSpc>
              <a:buNone/>
            </a:pPr>
            <a:r>
              <a:rPr b="0" lang="ru-RU" sz="6000" spc="-1" strike="noStrike">
                <a:solidFill>
                  <a:srgbClr val="44546a"/>
                </a:solidFill>
                <a:latin typeface="SamsungOne 800C"/>
              </a:rPr>
              <a:t>Образец заголовка</a:t>
            </a:r>
            <a:endParaRPr b="0" lang="ru-RU" sz="60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ru-RU" sz="1200" spc="-1" strike="noStrike">
                <a:solidFill>
                  <a:srgbClr val="44546a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&lt;дата/время&gt;</a:t>
            </a:r>
            <a:endParaRPr b="0" lang="ru-RU" sz="1200" spc="-1" strike="noStrike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44546a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F460A7-DBCF-4F22-944E-FD516F4BA044}" type="slidenum"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pic>
        <p:nvPicPr>
          <p:cNvPr id="243" name="Рисунок 6" descr=""/>
          <p:cNvPicPr/>
          <p:nvPr/>
        </p:nvPicPr>
        <p:blipFill>
          <a:blip r:embed="rId2"/>
          <a:stretch/>
        </p:blipFill>
        <p:spPr>
          <a:xfrm>
            <a:off x="3497400" y="1300680"/>
            <a:ext cx="4748400" cy="1668240"/>
          </a:xfrm>
          <a:prstGeom prst="rect">
            <a:avLst/>
          </a:prstGeom>
          <a:ln w="0">
            <a:noFill/>
          </a:ln>
        </p:spPr>
      </p:pic>
      <p:grpSp>
        <p:nvGrpSpPr>
          <p:cNvPr id="244" name="Группа 9"/>
          <p:cNvGrpSpPr/>
          <p:nvPr/>
        </p:nvGrpSpPr>
        <p:grpSpPr>
          <a:xfrm>
            <a:off x="0" y="0"/>
            <a:ext cx="1670400" cy="6858000"/>
            <a:chOff x="0" y="0"/>
            <a:chExt cx="1670400" cy="6858000"/>
          </a:xfrm>
        </p:grpSpPr>
        <p:pic>
          <p:nvPicPr>
            <p:cNvPr id="245" name="Рисунок 16" descr=""/>
            <p:cNvPicPr/>
            <p:nvPr/>
          </p:nvPicPr>
          <p:blipFill>
            <a:blip r:embed="rId3"/>
            <a:srcRect l="50090" t="0" r="0" b="54940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6" name="Рисунок 18" descr=""/>
            <p:cNvPicPr/>
            <p:nvPr/>
          </p:nvPicPr>
          <p:blipFill>
            <a:blip r:embed="rId4"/>
            <a:srcRect l="50090" t="55969" r="0" b="-1218"/>
            <a:stretch/>
          </p:blipFill>
          <p:spPr>
            <a:xfrm rot="16200000">
              <a:off x="-783360" y="440388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7" name="Группа 19"/>
          <p:cNvGrpSpPr/>
          <p:nvPr/>
        </p:nvGrpSpPr>
        <p:grpSpPr>
          <a:xfrm>
            <a:off x="10518840" y="0"/>
            <a:ext cx="1670400" cy="6858000"/>
            <a:chOff x="10518840" y="0"/>
            <a:chExt cx="1670400" cy="6858000"/>
          </a:xfrm>
        </p:grpSpPr>
        <p:pic>
          <p:nvPicPr>
            <p:cNvPr id="248" name="Рисунок 20" descr=""/>
            <p:cNvPicPr/>
            <p:nvPr/>
          </p:nvPicPr>
          <p:blipFill>
            <a:blip r:embed="rId5"/>
            <a:srcRect l="50090" t="0" r="0" b="54940"/>
            <a:stretch/>
          </p:blipFill>
          <p:spPr>
            <a:xfrm rot="16200000">
              <a:off x="9738360" y="440748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" name="Рисунок 21" descr=""/>
            <p:cNvPicPr/>
            <p:nvPr/>
          </p:nvPicPr>
          <p:blipFill>
            <a:blip r:embed="rId6"/>
            <a:srcRect l="50090" t="55969" r="0" b="-1218"/>
            <a:stretch/>
          </p:blipFill>
          <p:spPr>
            <a:xfrm rot="5400000">
              <a:off x="9735120" y="78336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ru-RU" sz="1200" spc="-1" strike="noStrike">
                <a:solidFill>
                  <a:srgbClr val="44546a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&lt;дата/время&gt;</a:t>
            </a:r>
            <a:endParaRPr b="0" lang="ru-RU" sz="1200" spc="-1" strike="noStrike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44546a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29EE8F-706E-43B9-92DA-6180FED5F185}" type="slidenum">
              <a:rPr b="0" lang="ru-RU" sz="1200" spc="-1" strike="noStrike">
                <a:solidFill>
                  <a:srgbClr val="44546a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44546a"/>
                </a:solidFill>
                <a:latin typeface="SamsungOne 800C"/>
              </a:rPr>
              <a:t>Образец заголовка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291" name="Рисунок 7" descr=""/>
          <p:cNvPicPr/>
          <p:nvPr/>
        </p:nvPicPr>
        <p:blipFill>
          <a:blip r:embed="rId2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 w="0">
            <a:noFill/>
          </a:ln>
        </p:spPr>
      </p:pic>
      <p:grpSp>
        <p:nvGrpSpPr>
          <p:cNvPr id="292" name="Группа 21"/>
          <p:cNvGrpSpPr/>
          <p:nvPr/>
        </p:nvGrpSpPr>
        <p:grpSpPr>
          <a:xfrm>
            <a:off x="0" y="0"/>
            <a:ext cx="1670400" cy="6858000"/>
            <a:chOff x="0" y="0"/>
            <a:chExt cx="1670400" cy="6858000"/>
          </a:xfrm>
        </p:grpSpPr>
        <p:pic>
          <p:nvPicPr>
            <p:cNvPr id="293" name="Рисунок 22" descr=""/>
            <p:cNvPicPr/>
            <p:nvPr/>
          </p:nvPicPr>
          <p:blipFill>
            <a:blip r:embed="rId3"/>
            <a:srcRect l="50090" t="0" r="0" b="54940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Рисунок 23" descr=""/>
            <p:cNvPicPr/>
            <p:nvPr/>
          </p:nvPicPr>
          <p:blipFill>
            <a:blip r:embed="rId4"/>
            <a:srcRect l="50090" t="55969" r="0" b="-1218"/>
            <a:stretch/>
          </p:blipFill>
          <p:spPr>
            <a:xfrm rot="16200000">
              <a:off x="-783360" y="440388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95" name="Рисунок 25" descr=""/>
          <p:cNvPicPr/>
          <p:nvPr/>
        </p:nvPicPr>
        <p:blipFill>
          <a:blip r:embed="rId5"/>
          <a:srcRect l="50090" t="0" r="0" b="54940"/>
          <a:stretch/>
        </p:blipFill>
        <p:spPr>
          <a:xfrm rot="16200000">
            <a:off x="9738360" y="4407480"/>
            <a:ext cx="3237480" cy="1663560"/>
          </a:xfrm>
          <a:prstGeom prst="rect">
            <a:avLst/>
          </a:prstGeom>
          <a:ln w="0">
            <a:noFill/>
          </a:ln>
        </p:spPr>
      </p:pic>
      <p:grpSp>
        <p:nvGrpSpPr>
          <p:cNvPr id="296" name="Группа 24"/>
          <p:cNvGrpSpPr/>
          <p:nvPr/>
        </p:nvGrpSpPr>
        <p:grpSpPr>
          <a:xfrm>
            <a:off x="11621160" y="2572920"/>
            <a:ext cx="570240" cy="1711800"/>
            <a:chOff x="11621160" y="2572920"/>
            <a:chExt cx="570240" cy="1711800"/>
          </a:xfrm>
        </p:grpSpPr>
        <p:sp>
          <p:nvSpPr>
            <p:cNvPr id="297" name="Ромб 26"/>
            <p:cNvSpPr/>
            <p:nvPr/>
          </p:nvSpPr>
          <p:spPr>
            <a:xfrm>
              <a:off x="11621160" y="25729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" name="Ромб 27"/>
            <p:cNvSpPr/>
            <p:nvPr/>
          </p:nvSpPr>
          <p:spPr>
            <a:xfrm>
              <a:off x="11621160" y="31435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Ромб 28"/>
            <p:cNvSpPr/>
            <p:nvPr/>
          </p:nvSpPr>
          <p:spPr>
            <a:xfrm>
              <a:off x="11621160" y="371448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0" name="Прямоугольник 29"/>
          <p:cNvSpPr/>
          <p:nvPr/>
        </p:nvSpPr>
        <p:spPr>
          <a:xfrm>
            <a:off x="0" y="0"/>
            <a:ext cx="12191760" cy="228240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44546a"/>
              </a:solidFill>
              <a:latin typeface="SamsungOne 450C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  <a:endParaRPr b="0" lang="ru-RU" sz="1800" spc="-1" strike="noStrike">
              <a:solidFill>
                <a:srgbClr val="44546a"/>
              </a:solidFill>
              <a:latin typeface="SamsungOne 450C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  <a:endParaRPr b="0" lang="ru-RU" sz="2000" spc="-1" strike="noStrike">
              <a:solidFill>
                <a:srgbClr val="44546a"/>
              </a:solidFill>
              <a:latin typeface="SamsungOne 450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Рисунок 6" descr=""/>
          <p:cNvPicPr/>
          <p:nvPr/>
        </p:nvPicPr>
        <p:blipFill>
          <a:blip r:embed="rId2"/>
          <a:srcRect l="23326" t="0" r="0" b="48520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ln w="0">
            <a:noFill/>
          </a:ln>
        </p:spPr>
      </p:pic>
      <p:pic>
        <p:nvPicPr>
          <p:cNvPr id="339" name="Рисунок 8" descr=""/>
          <p:cNvPicPr/>
          <p:nvPr/>
        </p:nvPicPr>
        <p:blipFill>
          <a:blip r:embed="rId3"/>
          <a:srcRect l="23326" t="0" r="0" b="48520"/>
          <a:stretch/>
        </p:blipFill>
        <p:spPr>
          <a:xfrm rot="10800000">
            <a:off x="5709240" y="0"/>
            <a:ext cx="6482880" cy="2476800"/>
          </a:xfrm>
          <a:prstGeom prst="rect">
            <a:avLst/>
          </a:prstGeom>
          <a:ln w="0">
            <a:noFill/>
          </a:ln>
        </p:spPr>
      </p:pic>
      <p:grpSp>
        <p:nvGrpSpPr>
          <p:cNvPr id="340" name="Группа 9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341" name="Овал 10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" name="Овал 11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" name="Овал 13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4" name="Группа 14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345" name="Овал 15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Овал 18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" name="Овал 19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80000"/>
              </a:lnSpc>
              <a:buNone/>
            </a:pPr>
            <a:br>
              <a:rPr sz="6000"/>
            </a:br>
            <a:r>
              <a:rPr b="1" lang="ru-RU" sz="6000" spc="-1" strike="noStrike">
                <a:solidFill>
                  <a:srgbClr val="ffffff"/>
                </a:solidFill>
                <a:latin typeface="SamsungOne 800C"/>
              </a:rPr>
              <a:t>Индивидуальный проект</a:t>
            </a:r>
            <a:br>
              <a:rPr sz="6000"/>
            </a:br>
            <a:r>
              <a:rPr b="1" lang="ru-RU" sz="6000" spc="-1" strike="noStrike">
                <a:solidFill>
                  <a:srgbClr val="ffffff"/>
                </a:solidFill>
                <a:latin typeface="SamsungOne 800C"/>
              </a:rPr>
              <a:t>«Walesamver»</a:t>
            </a:r>
            <a:br>
              <a:rPr sz="6000"/>
            </a:br>
            <a:endParaRPr b="0" lang="ru-RU" sz="60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ubTitle"/>
          </p:nvPr>
        </p:nvSpPr>
        <p:spPr>
          <a:xfrm>
            <a:off x="1523880" y="3129840"/>
            <a:ext cx="9143640" cy="86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SamsungOne 450C"/>
              </a:rPr>
              <a:t>Город: Омск</a:t>
            </a:r>
            <a:endParaRPr b="0" lang="ru-RU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SamsungOne 450C"/>
              </a:rPr>
              <a:t>Площадка: БОУ «СОШ №120»</a:t>
            </a:r>
            <a:endParaRPr b="0" lang="ru-RU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SamsungOne 450C"/>
              </a:rPr>
              <a:t>Учащийся: Мартын Артём, Ольшевский Владислав</a:t>
            </a:r>
            <a:endParaRPr b="0" lang="ru-RU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SamsungOne 450C"/>
              </a:rPr>
              <a:t>Преподаватель: Шелихов Олег Юрьевич</a:t>
            </a:r>
            <a:endParaRPr b="0" lang="ru-RU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pc="-1" strike="noStrike">
              <a:latin typeface="Arial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180000" y="1800000"/>
            <a:ext cx="12780000" cy="3638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br>
              <a:rPr sz="6000"/>
            </a:br>
            <a:r>
              <a:rPr b="1" lang="ru-RU" sz="4000" spc="-1" strike="noStrike">
                <a:solidFill>
                  <a:srgbClr val="ffffff"/>
                </a:solidFill>
                <a:latin typeface="SamsungOne 800C"/>
              </a:rPr>
              <a:t>Индивидуальный проект«Walesamver»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71640" y="4752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049A44-D439-4841-B928-B11FB701FC3F}" type="slidenum">
              <a:t>1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8ADF3C96-7512-4F3F-BA40-F2CAB1BAD1DD}" type="datetime1">
              <a:rPr lang="ru-RU"/>
              <a:t>26.05.2023</a:t>
            </a:fld>
          </a:p>
        </p:txBody>
      </p:sp>
    </p:spTree>
  </p:cSld>
  <p:transition spd="slow">
    <p:wipe dir="r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dt" idx="13"/>
          </p:nvPr>
        </p:nvSpPr>
        <p:spPr>
          <a:xfrm>
            <a:off x="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fld id="{1909B2CF-E994-46B3-89DE-D8BF6E7CE0AA}" type="datetime1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26.05.2023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sldNum" idx="14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ru-RU" sz="1200" spc="-1" strike="noStrike">
                <a:solidFill>
                  <a:srgbClr val="ffffff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A07286-9F4D-4FC5-AF22-DB8A9A5CA4D7}" type="slidenum">
              <a:rPr b="0" lang="ru-RU" sz="1200" spc="-1" strike="noStrike">
                <a:solidFill>
                  <a:srgbClr val="ffffff"/>
                </a:solidFill>
                <a:latin typeface="SamsungOne 450C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15" name=""/>
          <p:cNvSpPr txBox="1"/>
          <p:nvPr/>
        </p:nvSpPr>
        <p:spPr>
          <a:xfrm>
            <a:off x="60984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Выводы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 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Обучение в Samsung IT School увеличило  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знания в области программирования.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мы создали  рабочую  игру, в 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которую можно играть как на смартфоне, так и на 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компьютере.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 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</p:spTree>
  </p:cSld>
  <p:transition spd="slow">
    <p:wipe dir="r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800C"/>
              </a:rPr>
              <a:t>Цели и задачи</a:t>
            </a:r>
            <a:endParaRPr b="0" lang="ru-RU" sz="3200" spc="-1" strike="noStrike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389" name="Группа 20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390" name="Овал 21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" name="Овал 22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Овал 23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3" name=""/>
          <p:cNvSpPr txBox="1"/>
          <p:nvPr/>
        </p:nvSpPr>
        <p:spPr>
          <a:xfrm>
            <a:off x="6840000" y="3600000"/>
            <a:ext cx="4668840" cy="188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subTitle"/>
          </p:nvPr>
        </p:nvSpPr>
        <p:spPr>
          <a:xfrm>
            <a:off x="535680" y="24408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ru-RU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ru-RU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450C"/>
              </a:rPr>
              <a:t>Цель: изучение языка программирования </a:t>
            </a:r>
            <a:endParaRPr b="0" lang="ru-RU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450C"/>
              </a:rPr>
              <a:t>Java, физического движка box2d и создание игры, в которой мы можем </a:t>
            </a:r>
            <a:endParaRPr b="0" lang="ru-RU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ru-RU" sz="3200" spc="-1" strike="noStrike">
                <a:solidFill>
                  <a:srgbClr val="ffffff"/>
                </a:solidFill>
                <a:latin typeface="SamsungOne 450C"/>
              </a:rPr>
              <a:t>применить  свои новоприобретенные знания  и по практиковаться с неизвестными технологиями</a:t>
            </a:r>
            <a:r>
              <a:rPr b="0" lang="ru-RU" sz="3200" spc="-1" strike="noStrike">
                <a:latin typeface="SamsungOne 450C"/>
              </a:rPr>
              <a:t> 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95" name=""/>
          <p:cNvSpPr txBox="1"/>
          <p:nvPr/>
        </p:nvSpPr>
        <p:spPr>
          <a:xfrm>
            <a:off x="540000" y="3780000"/>
            <a:ext cx="11160000" cy="239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3200" spc="-1" strike="noStrike">
                <a:solidFill>
                  <a:srgbClr val="ffffff"/>
                </a:solidFill>
                <a:latin typeface="SamsungOne 450C"/>
              </a:rPr>
              <a:t>Задачи: изучить язык программирования Java,  физический движек box2d. А так же создать игру</a:t>
            </a:r>
            <a:r>
              <a:rPr b="0" lang="ru-RU" sz="1800" spc="-1" strike="noStrike">
                <a:latin typeface="Arial"/>
              </a:rPr>
              <a:t>.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B3CCBE-DAC2-4C6B-B3AC-E5E0B0802696}" type="slidenum">
              <a:t>2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239C3DC-C817-478A-B064-7E6E39CA6E5C}" type="datetime1">
              <a:rPr lang="ru-RU"/>
              <a:t>26.05.2023</a:t>
            </a:fld>
          </a:p>
        </p:txBody>
      </p:sp>
    </p:spTree>
  </p:cSld>
  <p:transition spd="slow">
    <p:wipe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Описание игры 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Walsamver — цель игры прохождение уровней, в которых необходимо  довести арбуз до противоположного края уклоняясь от шипов. 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В игре присутствуют 3 уровня разные с разными локациями 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1CDBE26-CC29-4977-92FB-3275692D0607}" type="slidenum">
              <a:t>3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D9F9F61F-243B-4970-94EE-4FBF5530178F}" type="datetime1">
              <a:rPr lang="ru-RU"/>
              <a:t>26.05.2023</a:t>
            </a:fld>
          </a:p>
        </p:txBody>
      </p:sp>
    </p:spTree>
  </p:cSld>
  <p:transition spd="slow">
    <p:wipe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-292680" y="-180000"/>
            <a:ext cx="12532680" cy="7227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1A0CBF-B927-46CA-82FC-5F55081F17BC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72BD3D12-4C89-4C3B-A36C-D7A4AEE4CF37}" type="datetime1">
              <a:rPr lang="ru-RU"/>
              <a:t>26.05.2023</a:t>
            </a:fld>
          </a:p>
        </p:txBody>
      </p:sp>
    </p:spTree>
  </p:cSld>
  <p:transition spd="slow">
    <p:wipe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1620000" y="916200"/>
            <a:ext cx="10563120" cy="5941800"/>
          </a:xfrm>
          <a:prstGeom prst="rect">
            <a:avLst/>
          </a:prstGeom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2"/>
          <a:stretch/>
        </p:blipFill>
        <p:spPr>
          <a:xfrm>
            <a:off x="180000" y="106200"/>
            <a:ext cx="12003120" cy="6751800"/>
          </a:xfrm>
          <a:prstGeom prst="rect">
            <a:avLst/>
          </a:prstGeom>
          <a:ln w="0">
            <a:noFill/>
          </a:ln>
        </p:spPr>
      </p:pic>
      <p:pic>
        <p:nvPicPr>
          <p:cNvPr id="403" name="" descr=""/>
          <p:cNvPicPr/>
          <p:nvPr/>
        </p:nvPicPr>
        <p:blipFill>
          <a:blip r:embed="rId3"/>
          <a:stretch/>
        </p:blipFill>
        <p:spPr>
          <a:xfrm>
            <a:off x="-8640" y="-180000"/>
            <a:ext cx="12191760" cy="72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E684EE-21D9-44E6-90AB-C79BAB0C520A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3391A62B-7DD8-4E07-9BA4-0ABC4D109C49}" type="datetime1">
              <a:rPr lang="ru-RU"/>
              <a:t>26.05.2023</a:t>
            </a:fld>
          </a:p>
        </p:txBody>
      </p:sp>
    </p:spTree>
  </p:cSld>
  <p:transition spd="slow">
    <p:wipe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1440" y="-180000"/>
            <a:ext cx="12190680" cy="72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26B1307-1D37-4177-A06E-4815E1C700ED}" type="slidenum">
              <a:t>6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BC590409-EEA1-4474-801B-F8A05E356B20}" type="datetime1">
              <a:rPr lang="ru-RU"/>
              <a:t>26.05.2023</a:t>
            </a:fld>
          </a:p>
        </p:txBody>
      </p:sp>
    </p:spTree>
  </p:cSld>
  <p:transition spd="slow">
    <p:wipe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Особенности проекта 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Данный проект написан с использованием  физического движка box2d и с элементы меню  так же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Можно физически взаимодействовать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 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40843C-F8A9-4420-9EF2-48AA9E22ECFD}" type="slidenum">
              <a:t>7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95DF6E1C-62AF-4C6A-9713-30CE3E097283}" type="datetime1">
              <a:rPr lang="ru-RU"/>
              <a:t>26.05.2023</a:t>
            </a:fld>
          </a:p>
        </p:txBody>
      </p:sp>
    </p:spTree>
  </p:cSld>
  <p:transition spd="slow">
    <p:wipe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Структура классов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540000" y="162000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Levels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objects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Worlds          JavaGame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 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Level1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Arc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       worldAbout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Level2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Ball          worldMenu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Level3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	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Box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                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Elipse 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                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Gear 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                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SensorBox 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                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Swing 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                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Triangle 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                </a:t>
            </a:r>
            <a:r>
              <a:rPr b="0" lang="ru-RU" sz="2800" spc="-1" strike="noStrike">
                <a:solidFill>
                  <a:srgbClr val="ffffff"/>
                </a:solidFill>
                <a:latin typeface="SamsungOne 450C"/>
              </a:rPr>
              <a:t>Wall</a:t>
            </a: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71640" y="4752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7A3000-2E98-4579-BF10-79BD158EFA91}" type="slidenum">
              <a:t>8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ABDA0FB5-A8CB-4654-AA28-B32062DB7DB1}" type="datetime1">
              <a:rPr lang="ru-RU"/>
              <a:t>26.05.2023</a:t>
            </a:fld>
          </a:p>
        </p:txBody>
      </p:sp>
    </p:spTree>
  </p:cSld>
  <p:transition spd="slow">
    <p:wipe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SamsungOne 450C"/>
              </a:rPr>
              <a:t>Перспективы проекта</a:t>
            </a:r>
            <a:endParaRPr b="0" lang="ru-RU" sz="1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В нашем проекте не мало не доработок и неточностей 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800" spc="-1" strike="noStrike">
                <a:solidFill>
                  <a:srgbClr val="ffffff"/>
                </a:solidFill>
                <a:latin typeface="SamsungOne 450C"/>
              </a:rPr>
              <a:t>В перспективе оптимизация кода и увеличение количества уровней</a:t>
            </a:r>
            <a:endParaRPr b="0" lang="ru-RU" sz="3800" spc="-1" strike="noStrike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2800" spc="-1" strike="noStrike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0270FC2-20B5-4CA3-8312-03BB7FC8B78E}" type="slidenum">
              <a:t>9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fld id="{A213FD4C-03E6-4DC5-8E38-AFF04996AC5D}" type="datetime1">
              <a:rPr lang="ru-RU"/>
              <a:t>26.05.2023</a:t>
            </a:fld>
          </a:p>
        </p:txBody>
      </p:sp>
    </p:spTree>
  </p:cSld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Application>LibreOffice/7.3.7.2$Linux_X86_64 LibreOffice_project/30$Build-2</Application>
  <AppVersion>15.0000</AppVersion>
  <Words>16</Words>
  <Paragraphs>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2020-05-25T08:37:09Z</dcterms:created>
  <dc:creator>Roman Lesovoy</dc:creator>
  <dc:description/>
  <dc:language>ru-RU</dc:language>
  <cp:lastModifiedBy/>
  <dcterms:modified xsi:type="dcterms:W3CDTF">2023-05-26T22:43:10Z</dcterms:modified>
  <cp:revision>34</cp:revision>
  <dc:subject/>
  <dc:title>SAMSUNG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PresentationFormat">
    <vt:lpwstr>Widescreen</vt:lpwstr>
  </property>
  <property fmtid="{D5CDD505-2E9C-101B-9397-08002B2CF9AE}" pid="5" name="Slides">
    <vt:i4>8</vt:i4>
  </property>
</Properties>
</file>